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6410"/>
  </p:normalViewPr>
  <p:slideViewPr>
    <p:cSldViewPr snapToGrid="0">
      <p:cViewPr varScale="1">
        <p:scale>
          <a:sx n="113" d="100"/>
          <a:sy n="113" d="100"/>
        </p:scale>
        <p:origin x="372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FEC0B-3C85-4E1D-8ACF-B840B180539E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7C672-AD3A-4077-AFEF-04D7A86799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4602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18730" y="23100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81778" y="6507592"/>
            <a:ext cx="2380952" cy="2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82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AE31-51EF-41C3-869D-C87884352D71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E045-4285-43C0-9C7A-E235B670C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520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AE31-51EF-41C3-869D-C87884352D71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E045-4285-43C0-9C7A-E235B670C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248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E045-4285-43C0-9C7A-E235B670C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722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#Calidad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Salud20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E045-4285-43C0-9C7A-E235B670C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73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AE31-51EF-41C3-869D-C87884352D71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E045-4285-43C0-9C7A-E235B670C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45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AE31-51EF-41C3-869D-C87884352D71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E045-4285-43C0-9C7A-E235B670C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99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AE31-51EF-41C3-869D-C87884352D71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E045-4285-43C0-9C7A-E235B670C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858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AE31-51EF-41C3-869D-C87884352D71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E045-4285-43C0-9C7A-E235B670C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8743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AE31-51EF-41C3-869D-C87884352D71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E045-4285-43C0-9C7A-E235B670C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910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AE31-51EF-41C3-869D-C87884352D71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E045-4285-43C0-9C7A-E235B670C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482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81778" y="6507592"/>
            <a:ext cx="2380952" cy="276190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35760" y="6238687"/>
            <a:ext cx="18053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/>
              <a:t>#</a:t>
            </a:r>
            <a:r>
              <a:rPr lang="es-ES" sz="1600" b="1" dirty="0" smtClean="0"/>
              <a:t>Calidad</a:t>
            </a:r>
            <a:r>
              <a:rPr lang="es-ES" sz="1600" b="1" dirty="0" smtClean="0">
                <a:solidFill>
                  <a:schemeClr val="accent6">
                    <a:lumMod val="75000"/>
                  </a:schemeClr>
                </a:solidFill>
              </a:rPr>
              <a:t>Salud2020</a:t>
            </a:r>
          </a:p>
          <a:p>
            <a:r>
              <a:rPr lang="es-ES" sz="1600" b="1" dirty="0" smtClean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es-ES" sz="1600" b="1" dirty="0" err="1" smtClean="0">
                <a:solidFill>
                  <a:schemeClr val="accent6">
                    <a:lumMod val="75000"/>
                  </a:schemeClr>
                </a:solidFill>
              </a:rPr>
              <a:t>Covidviendo</a:t>
            </a:r>
            <a:endParaRPr lang="es-ES" sz="1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724525" y="31750"/>
            <a:ext cx="646747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047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463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Verde 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Administrador</cp:lastModifiedBy>
  <cp:revision>16</cp:revision>
  <dcterms:created xsi:type="dcterms:W3CDTF">2020-07-06T08:46:04Z</dcterms:created>
  <dcterms:modified xsi:type="dcterms:W3CDTF">2020-07-09T09:29:48Z</dcterms:modified>
</cp:coreProperties>
</file>